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6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3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58" r:id="rId19"/>
    <p:sldId id="259" r:id="rId20"/>
    <p:sldId id="260" r:id="rId21"/>
    <p:sldId id="276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FAF19-ED16-3A47-A98A-2B2FF8893E10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CAE62-959E-7945-B6AA-BAF0D07260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661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plíživá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CAE62-959E-7945-B6AA-BAF0D07260A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3308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3C822B-B98B-5AC2-7EE5-8CBAF9920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68F3DE6-BB45-815D-9450-CC3EABE92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FD1932-EEE4-BC5A-249E-B23AD4621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0194-9400-274D-88A0-5A3B8DE9AC92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60C0F1-72B6-0975-8519-42687D4D7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168887-F5AD-2D30-26F3-101B7C51B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8186-6EE4-634B-A2AE-719D02ABDD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016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EFEAB6-51C5-D776-155E-BA9620AD6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C120EE3-DF88-2FF3-ED44-BC3E60378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5FA984-8AB3-6BCA-1F74-2D00A80C2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0194-9400-274D-88A0-5A3B8DE9AC92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F7FB64-9F98-EF60-78BA-C6DE39415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28F3DF-3B54-E685-0493-6B6ADFC86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8186-6EE4-634B-A2AE-719D02ABDD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299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647A110-214D-555A-EE08-962E5535BD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E0A49E2-D7B9-D16C-91FB-251E50E2A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70856BC-B116-3D80-D778-82D177E33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0194-9400-274D-88A0-5A3B8DE9AC92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AA4EE9C-974B-AFB4-BEC8-6144EAB4E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594A9D-432A-67C4-7383-ED0CF4743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8186-6EE4-634B-A2AE-719D02ABDD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4003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9210E0-30BF-FBFE-CEE6-3C96E5E2D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6772FD-A31A-F445-EE23-1B686587C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BAE1B1-0F86-9313-C7CD-013A66643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0194-9400-274D-88A0-5A3B8DE9AC92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63F3AE-500A-0D62-09E4-6BF827A26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20583E-9C93-C524-6B3F-8812C0D3E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8186-6EE4-634B-A2AE-719D02ABDD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556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864891-9950-F06A-9F1C-6AE15D683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4433EE4-B5CB-DF8B-FD9C-284F75F13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CDEB22-94D1-AC81-E1FD-1761380D0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0194-9400-274D-88A0-5A3B8DE9AC92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E9A8E9-A378-F6A0-F84B-AB2FFF4A9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3FBCB0-7CCC-9341-98CF-257795867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8186-6EE4-634B-A2AE-719D02ABDD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508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9E366A-8AEA-EA04-8815-518485EF0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03C0D2-F4AA-F855-6D5A-4762E0F70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D988023-D75C-1DC3-F0C7-1234461E7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34B637C-6798-81EF-FA29-1518F7F4B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0194-9400-274D-88A0-5A3B8DE9AC92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047C65B-CCDF-8F5A-1F1B-6384AC8A5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FD7484E-FDD4-5F40-187B-0246F196E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8186-6EE4-634B-A2AE-719D02ABDD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665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EE8CEA-838C-CE8D-E095-2906D89B8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D40657B-9AB8-1025-8747-BDF33C794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5584B25-A0F3-2469-6089-1EE96E2C1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950CBB6-D382-8315-A2B3-1F0F0B3681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3DE8481-79C8-7A17-9280-9956DB9FDF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11A330F-B6C1-87D4-EA53-4B442AA13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0194-9400-274D-88A0-5A3B8DE9AC92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9319A5E-5E8D-7470-2ED1-E0B937318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B34459D-88F9-0C9A-537D-E72238695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8186-6EE4-634B-A2AE-719D02ABDD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478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8AFA67-6D64-B4EA-C48B-D42AED5FF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9A97951-9C92-0DFF-0286-03A8AD512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0194-9400-274D-88A0-5A3B8DE9AC92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8C23FE1-5CFD-424E-0636-760AE59C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C5FA39A-AA3E-A1BC-EECF-1994D62EB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8186-6EE4-634B-A2AE-719D02ABDD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9334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FEE6AA0-747F-6E55-79BB-601FD20B9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0194-9400-274D-88A0-5A3B8DE9AC92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E8D0899-3ADF-1BC6-7CA6-F58D2A900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379CDBB-71A6-F732-A195-AEE9C19AB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8186-6EE4-634B-A2AE-719D02ABDD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6737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74C97F-3438-4354-0277-067B51F6C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691710-1C28-311D-64C5-8516A1327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E3E7F3A-4708-F7F4-0635-AB9390B67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C68821F-27A9-FB6D-78DD-E7E33A045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0194-9400-274D-88A0-5A3B8DE9AC92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F4801B8-6977-7D30-26A3-FB0294820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2D46292-6862-DF33-C830-D524940C6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8186-6EE4-634B-A2AE-719D02ABDD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9611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79A55E-F0F3-C4F4-9B8D-5FEEBA7D8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A437FC5-D5CE-5F5E-259D-0BDE82827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8346C34-A0E7-E950-828A-612217BA8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280D460-8F66-EF04-66E8-54AC6809C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0194-9400-274D-88A0-5A3B8DE9AC92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6A99349-1373-517C-34C8-198A41FCE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C0C83CB-08D9-8D07-0748-3460B5FA9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8186-6EE4-634B-A2AE-719D02ABDD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7621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1CE202D-82D5-83F8-FA21-79766086B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F8856F8-8EA8-C433-E6C1-3B2EB5890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6E18DD-952E-EE86-06B4-E843CBE7FE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920194-9400-274D-88A0-5A3B8DE9AC92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122C12-3285-F4F1-68CD-884B9D5303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E53E1D-7369-582D-B89C-F9332DFB5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6D8186-6EE4-634B-A2AE-719D02ABDD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3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9.jpeg" /><Relationship Id="rId4" Type="http://schemas.openxmlformats.org/officeDocument/2006/relationships/image" Target="../media/image18.jpeg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76E0E332-843A-3D98-C963-6CC70F054F42}"/>
              </a:ext>
            </a:extLst>
          </p:cNvPr>
          <p:cNvSpPr/>
          <p:nvPr/>
        </p:nvSpPr>
        <p:spPr>
          <a:xfrm>
            <a:off x="-982790" y="-756591"/>
            <a:ext cx="13790256" cy="83927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2B1E854-8A52-C9BA-72BD-553020FEA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832" y="2456"/>
            <a:ext cx="4846214" cy="685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8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725A83B4-7C37-6C2B-147C-CB4359761E70}"/>
              </a:ext>
            </a:extLst>
          </p:cNvPr>
          <p:cNvSpPr/>
          <p:nvPr/>
        </p:nvSpPr>
        <p:spPr>
          <a:xfrm>
            <a:off x="-198962" y="-610606"/>
            <a:ext cx="12541441" cy="81299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1A20031-DF18-9384-3396-BF79072DC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696" y="0"/>
            <a:ext cx="48486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14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3E7A8071-A00D-876D-88A9-A314849674FF}"/>
              </a:ext>
            </a:extLst>
          </p:cNvPr>
          <p:cNvSpPr/>
          <p:nvPr/>
        </p:nvSpPr>
        <p:spPr>
          <a:xfrm>
            <a:off x="-512144" y="-184114"/>
            <a:ext cx="13138459" cy="70654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4490D7C-A767-0214-FB8C-E7FEC1F2A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34" y="0"/>
            <a:ext cx="4847932" cy="688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67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EFC32850-467B-13C6-0E65-5D3294D1FE7F}"/>
              </a:ext>
            </a:extLst>
          </p:cNvPr>
          <p:cNvSpPr/>
          <p:nvPr/>
        </p:nvSpPr>
        <p:spPr>
          <a:xfrm>
            <a:off x="-647612" y="-523911"/>
            <a:ext cx="13279698" cy="790960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F38C0EE-9C78-28AB-90F5-034A582FD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463" y="0"/>
            <a:ext cx="4837074" cy="686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48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91C26346-4471-EDFF-4DE3-C362B7CC2812}"/>
              </a:ext>
            </a:extLst>
          </p:cNvPr>
          <p:cNvSpPr/>
          <p:nvPr/>
        </p:nvSpPr>
        <p:spPr>
          <a:xfrm>
            <a:off x="-280147" y="-180539"/>
            <a:ext cx="12581716" cy="71281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9C679AD-4D65-7DB0-64A2-797165F14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74" y="0"/>
            <a:ext cx="4858438" cy="686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94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C09454DD-CB81-D0E1-319F-EEF0CA4597EC}"/>
              </a:ext>
            </a:extLst>
          </p:cNvPr>
          <p:cNvSpPr/>
          <p:nvPr/>
        </p:nvSpPr>
        <p:spPr>
          <a:xfrm>
            <a:off x="-916845" y="-611230"/>
            <a:ext cx="14224988" cy="82979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FA87895-7C6B-CE90-978B-E003BF374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450" y="-33978"/>
            <a:ext cx="4899100" cy="692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8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040FE089-F494-3BD3-2163-C8BDFF7623ED}"/>
              </a:ext>
            </a:extLst>
          </p:cNvPr>
          <p:cNvSpPr/>
          <p:nvPr/>
        </p:nvSpPr>
        <p:spPr>
          <a:xfrm>
            <a:off x="-769217" y="-303887"/>
            <a:ext cx="13551520" cy="81859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BB68434-A586-303A-F751-229DBF5C5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214" y="2734"/>
            <a:ext cx="4846674" cy="685526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C9926D9-D4F8-7362-707F-2E0B84226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908" y="3128521"/>
            <a:ext cx="2573092" cy="1929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EE81613-A81F-2248-B18D-D3AA9B5545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271" y="4505424"/>
            <a:ext cx="2922906" cy="2192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DD596BE-3DBB-587E-82BC-FB3CE7EF70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116" y="1901252"/>
            <a:ext cx="2573091" cy="1929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1922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0CF9E63A-1F7D-2BC4-1C24-69ECC9F9292A}"/>
              </a:ext>
            </a:extLst>
          </p:cNvPr>
          <p:cNvSpPr/>
          <p:nvPr/>
        </p:nvSpPr>
        <p:spPr>
          <a:xfrm>
            <a:off x="-253883" y="-350184"/>
            <a:ext cx="13175665" cy="738887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91DDD79-B3E3-E290-D5D4-1CA478A79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666" y="0"/>
            <a:ext cx="4856667" cy="686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0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905CEC02-5D37-FACA-A1EB-8137DFBE4959}"/>
              </a:ext>
            </a:extLst>
          </p:cNvPr>
          <p:cNvSpPr/>
          <p:nvPr/>
        </p:nvSpPr>
        <p:spPr>
          <a:xfrm>
            <a:off x="-144076" y="-548860"/>
            <a:ext cx="12534580" cy="78624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7F1CBE0-5C5F-7353-29F8-86FA9D1E8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491" y="0"/>
            <a:ext cx="4851017" cy="685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D6116B19-A237-17EA-66FA-272A095CE982}"/>
              </a:ext>
            </a:extLst>
          </p:cNvPr>
          <p:cNvSpPr/>
          <p:nvPr/>
        </p:nvSpPr>
        <p:spPr>
          <a:xfrm>
            <a:off x="-763697" y="-67385"/>
            <a:ext cx="13709112" cy="72626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0B793FA-EBD2-3FEC-2570-576A34D13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637" y="0"/>
            <a:ext cx="4859210" cy="689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58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CC76D22B-04C7-FE5E-220C-D96DCAEDBBDE}"/>
              </a:ext>
            </a:extLst>
          </p:cNvPr>
          <p:cNvSpPr/>
          <p:nvPr/>
        </p:nvSpPr>
        <p:spPr>
          <a:xfrm>
            <a:off x="-597648" y="-190915"/>
            <a:ext cx="13754183" cy="75452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DB68C0-6A78-11A8-DA56-B7EDDF494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429" y="-13968"/>
            <a:ext cx="4851142" cy="688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19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71E16140-7332-74C0-1A42-196A0B587482}"/>
              </a:ext>
            </a:extLst>
          </p:cNvPr>
          <p:cNvSpPr/>
          <p:nvPr/>
        </p:nvSpPr>
        <p:spPr>
          <a:xfrm>
            <a:off x="-810064" y="-413133"/>
            <a:ext cx="13762984" cy="78333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0DF3C0D-CB54-C3DA-8E25-8C81EC98D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643" y="0"/>
            <a:ext cx="4850714" cy="686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18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7780DA16-828A-B535-5AE6-ADEAFD8FE228}"/>
              </a:ext>
            </a:extLst>
          </p:cNvPr>
          <p:cNvSpPr/>
          <p:nvPr/>
        </p:nvSpPr>
        <p:spPr>
          <a:xfrm>
            <a:off x="-409802" y="-138916"/>
            <a:ext cx="13092823" cy="74042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FCBD564-B0BE-F6C2-21DF-EA56815F8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46" y="-13851"/>
            <a:ext cx="4841219" cy="687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3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69D39C03-B174-6583-CDA2-019C258FE02F}"/>
              </a:ext>
            </a:extLst>
          </p:cNvPr>
          <p:cNvSpPr/>
          <p:nvPr/>
        </p:nvSpPr>
        <p:spPr>
          <a:xfrm>
            <a:off x="-61748" y="-606891"/>
            <a:ext cx="12349577" cy="77420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AA4BEAF-1EA0-1072-04BD-121C48D93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25" y="0"/>
            <a:ext cx="4847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85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59F72E70-E5F2-7251-7186-034705DEAE6F}"/>
              </a:ext>
            </a:extLst>
          </p:cNvPr>
          <p:cNvSpPr/>
          <p:nvPr/>
        </p:nvSpPr>
        <p:spPr>
          <a:xfrm>
            <a:off x="-451072" y="-519158"/>
            <a:ext cx="13540677" cy="794057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8D87C72-3ADD-5044-F12A-877BDA8FF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318" y="-3296"/>
            <a:ext cx="4853363" cy="686129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8409835-0420-617A-24B8-0C8D63BCC8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31"/>
          <a:stretch/>
        </p:blipFill>
        <p:spPr>
          <a:xfrm>
            <a:off x="6373966" y="5169513"/>
            <a:ext cx="1645773" cy="16290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8743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EEB9F902-C66E-D098-2A55-D7590D29F8D0}"/>
              </a:ext>
            </a:extLst>
          </p:cNvPr>
          <p:cNvSpPr/>
          <p:nvPr/>
        </p:nvSpPr>
        <p:spPr>
          <a:xfrm>
            <a:off x="-611972" y="-660930"/>
            <a:ext cx="13569453" cy="83309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3FE27FB-32C0-5560-4E52-549A068A8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603" y="0"/>
            <a:ext cx="4864793" cy="688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09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FBA2ED66-CA35-E3BA-4971-7612D9DA01B9}"/>
              </a:ext>
            </a:extLst>
          </p:cNvPr>
          <p:cNvSpPr/>
          <p:nvPr/>
        </p:nvSpPr>
        <p:spPr>
          <a:xfrm>
            <a:off x="-587565" y="-357003"/>
            <a:ext cx="12918993" cy="777965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F7C0572-0E31-A951-D2BF-4753E64CA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271" y="-520158"/>
            <a:ext cx="5005458" cy="789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93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EB6B6A8A-E303-F3CC-E1C5-F79D6E4E9ECD}"/>
              </a:ext>
            </a:extLst>
          </p:cNvPr>
          <p:cNvSpPr/>
          <p:nvPr/>
        </p:nvSpPr>
        <p:spPr>
          <a:xfrm>
            <a:off x="-486121" y="-547741"/>
            <a:ext cx="13508680" cy="76273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D7C31C4-2A9B-1F9B-BB6A-2DED876B2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750" y="-832327"/>
            <a:ext cx="4714499" cy="838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05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B7D61C5D-391C-608A-0C5F-165C65112B01}"/>
              </a:ext>
            </a:extLst>
          </p:cNvPr>
          <p:cNvSpPr/>
          <p:nvPr/>
        </p:nvSpPr>
        <p:spPr>
          <a:xfrm>
            <a:off x="-416805" y="-368974"/>
            <a:ext cx="13324067" cy="743414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E13EBE8-8D8E-A19B-7882-319AA9D1A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741" y="-6743"/>
            <a:ext cx="4516517" cy="686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41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8A878C42-EF8E-35BA-7274-930B7A0D0D70}"/>
              </a:ext>
            </a:extLst>
          </p:cNvPr>
          <p:cNvSpPr/>
          <p:nvPr/>
        </p:nvSpPr>
        <p:spPr>
          <a:xfrm>
            <a:off x="-921774" y="-661508"/>
            <a:ext cx="13750702" cy="86213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7FE30B8-EA74-6C1D-6300-26E2DE080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009" y="0"/>
            <a:ext cx="4879981" cy="690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27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778672A6-11CF-90FA-96FF-56EC68159285}"/>
              </a:ext>
            </a:extLst>
          </p:cNvPr>
          <p:cNvSpPr/>
          <p:nvPr/>
        </p:nvSpPr>
        <p:spPr>
          <a:xfrm>
            <a:off x="-82329" y="-363619"/>
            <a:ext cx="12445390" cy="75330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631EEF2-C1FD-8B90-82AE-483A6A162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237" y="-10551"/>
            <a:ext cx="4863526" cy="687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934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B2CCBD86E45314E9D29C70DB0B90C51" ma:contentTypeVersion="4" ma:contentTypeDescription="Vytvoří nový dokument" ma:contentTypeScope="" ma:versionID="77f233dd8a9b5b28247c64439c3c2e5f">
  <xsd:schema xmlns:xsd="http://www.w3.org/2001/XMLSchema" xmlns:xs="http://www.w3.org/2001/XMLSchema" xmlns:p="http://schemas.microsoft.com/office/2006/metadata/properties" xmlns:ns2="413b8c76-9d36-4e97-af5a-627a75e9bd1a" targetNamespace="http://schemas.microsoft.com/office/2006/metadata/properties" ma:root="true" ma:fieldsID="f7188af9c5185b095d103b7cabd11d5a" ns2:_="">
    <xsd:import namespace="413b8c76-9d36-4e97-af5a-627a75e9bd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3b8c76-9d36-4e97-af5a-627a75e9bd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3E765C-E31E-4C84-9130-C6639E06E472}"/>
</file>

<file path=customXml/itemProps2.xml><?xml version="1.0" encoding="utf-8"?>
<ds:datastoreItem xmlns:ds="http://schemas.openxmlformats.org/officeDocument/2006/customXml" ds:itemID="{C06F2CDB-40FD-4413-9C61-84C23D3BC945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Širokoúhlá obrazovka</PresentationFormat>
  <Slides>21</Slides>
  <Notes>1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Kvitová Lucie</dc:creator>
  <cp:lastModifiedBy>Kvitová Lucie</cp:lastModifiedBy>
  <cp:revision>6</cp:revision>
  <dcterms:created xsi:type="dcterms:W3CDTF">2024-04-18T09:46:12Z</dcterms:created>
  <dcterms:modified xsi:type="dcterms:W3CDTF">2024-04-18T21:11:06Z</dcterms:modified>
</cp:coreProperties>
</file>